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1"/>
  </p:notesMasterIdLst>
  <p:handoutMasterIdLst>
    <p:handoutMasterId r:id="rId12"/>
  </p:handoutMasterIdLst>
  <p:sldIdLst>
    <p:sldId id="257" r:id="rId4"/>
    <p:sldId id="262" r:id="rId5"/>
    <p:sldId id="263" r:id="rId6"/>
    <p:sldId id="273" r:id="rId7"/>
    <p:sldId id="264" r:id="rId8"/>
    <p:sldId id="275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B4F43-2640-4B4B-89AD-1AD7F73BE37A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EE6BF-A3A6-4D5D-B66A-191C160D0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1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E2059-1920-4379-A4AD-97FB0A2C14EF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ECAF9-AC2E-4315-99AF-8AEE33A96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364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ECAF9-AC2E-4315-99AF-8AEE33A96A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66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54B567-7F06-48C4-BB26-6832A796C8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443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9A6BD-568F-48A3-87CA-35AE0D403E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6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CD758-5C3D-4BD4-B491-E11F37A630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725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ED794-E0D2-4B19-A023-FE9FDE63CB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175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B481D-960E-4194-824B-C88CF374647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89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8C2E5-9EB0-461C-A32C-E4B816A1062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216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FFDFD-6EBE-4C5E-86EC-1F11D8D4D8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240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6DC67-05EF-4121-B2F6-4ABE305D892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006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C5B27-840E-4146-BE2D-A5284442A0A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728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2D903-63AC-4C84-92D2-D28C54B30DE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86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A5780-DE74-4D87-90D8-C71B66694F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75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27FBF-47DA-4756-AF55-E49A574DD7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9139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37010-5CB9-40E3-8C04-E5D8AD16207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990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08E2-4550-48BF-96AB-23D3D98705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420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97923-0E0C-4973-B899-9FD20847AE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6573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DC9AD8-8567-4A53-A9DD-D5351099B8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8555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F8A756C-FE9C-4B7C-949D-8D15D2FF1FE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332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332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2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2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332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332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333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333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3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3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333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333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334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34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8824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7BDFD-338D-44BD-A2B4-63BF62BEDC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358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28044-C2DF-4A42-A1F0-DEE7CEEE25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4552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93DBB-8A49-4C0B-B2C1-8185E959CB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6065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5175E-6766-41B9-B7C3-5170B0AD4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3833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F1D27-FA7A-4BE1-B7D1-6370AA9DBD6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06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A5500-7B1F-46AE-BEDC-B54724D708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9993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C6BB9-3008-44B4-9886-5926DC212A4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7230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8AFB7-1731-4BB3-A50E-FE644F15BB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659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6AF51-F51A-4A34-B224-943787FAE9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652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48D70-CA7F-4BDD-93F2-825174FF465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2401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4C336-0274-4DA5-8947-15FDFFD5DF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43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B8CE7-FDB4-49FB-A559-4E32DCC3899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592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8768A-21EF-47D4-A6F9-9D2F735849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7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2204E-2665-459E-A6BB-47FDC5D15E5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44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E6828-7D48-4213-A6DB-2F42A54C13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22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F17AA-3881-47FA-829F-AB50CFD24E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218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D8DCA-FEE0-432E-96FD-74B23E077A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53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9C6BDE-CCD1-44AF-B73C-3D41E0EAEE88}" type="slidenum">
              <a:rPr lang="en-US" altLang="en-US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84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1AB18F-5D84-4448-B319-294E76EE31F9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09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70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B28DD84-F922-40E7-84CA-99C37AB6D92C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29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29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229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229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230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230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231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1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1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231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231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231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1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1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232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232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2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232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232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233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233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233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234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7454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w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1143000"/>
          </a:xfrm>
          <a:solidFill>
            <a:srgbClr val="FFDECD"/>
          </a:solidFill>
        </p:spPr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702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26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 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610600" cy="4876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4: </a:t>
            </a:r>
            <a:r>
              <a:rPr lang="es-ES_tradnl" dirty="0" smtClean="0"/>
              <a:t>¿Es difícil la clase de español?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Completa con la forma correcta del verbo SER.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¡Tú _____ muy antipático!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Cristina y Andrea ____ profesoras.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aula _____ muy grande.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Mi amiga y yo ____ latinas.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¿Yo ____ aburrido y feo?- ¡No es posible!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que </a:t>
            </a:r>
            <a:r>
              <a:rPr lang="es-ES_tradnl" dirty="0" err="1" smtClean="0"/>
              <a:t>pais</a:t>
            </a:r>
            <a:r>
              <a:rPr lang="es-ES_tradnl" dirty="0" smtClean="0"/>
              <a:t> ____ ustedes?</a:t>
            </a:r>
          </a:p>
        </p:txBody>
      </p:sp>
    </p:spTree>
    <p:extLst>
      <p:ext uri="{BB962C8B-B14F-4D97-AF65-F5344CB8AC3E}">
        <p14:creationId xmlns:p14="http://schemas.microsoft.com/office/powerpoint/2010/main" val="36937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en 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1808163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19050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20574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7056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 descr="MCj0396328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33800"/>
            <a:ext cx="17859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33800"/>
            <a:ext cx="1062038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MCj0296084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533400"/>
            <a:ext cx="1476375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590800"/>
            <a:ext cx="2460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profesor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727575" y="29718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938838" y="2514600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162800" y="1981200"/>
            <a:ext cx="1717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cesto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762000" y="5364163"/>
            <a:ext cx="1425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aula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048000" y="5440363"/>
            <a:ext cx="2122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puerta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648200" y="5135563"/>
            <a:ext cx="2416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ventana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546975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escritorio</a:t>
            </a:r>
          </a:p>
        </p:txBody>
      </p:sp>
    </p:spTree>
    <p:extLst>
      <p:ext uri="{BB962C8B-B14F-4D97-AF65-F5344CB8AC3E}">
        <p14:creationId xmlns:p14="http://schemas.microsoft.com/office/powerpoint/2010/main" val="178292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42" y="48202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558" y="29718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096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19" y="3314700"/>
            <a:ext cx="16160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73" y="5299842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122363" y="1905000"/>
            <a:ext cx="20780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alumna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alumno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544761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890931" y="2410623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33337" y="4694312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687385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744198" y="616286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066907" y="6248399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86276" y="5153891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48" y="2971800"/>
            <a:ext cx="136048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114800" y="47244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456132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43719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690176" y="4495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343900" y="5147442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72400" y="54864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477000" y="64309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8800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01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5" grpId="0"/>
      <p:bldP spid="5136" grpId="0"/>
      <p:bldP spid="5137" grpId="0"/>
      <p:bldP spid="5138" grpId="0"/>
      <p:bldP spid="5139" grpId="0"/>
      <p:bldP spid="5140" grpId="0"/>
      <p:bldP spid="5141" grpId="0"/>
      <p:bldP spid="5142" grpId="0"/>
      <p:bldP spid="5143" grpId="0"/>
      <p:bldP spid="23" grpId="0" animBg="1"/>
      <p:bldP spid="29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0437"/>
            <a:ext cx="8991600" cy="4525963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(3.15)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B</a:t>
            </a:r>
            <a:r>
              <a:rPr lang="en-US" dirty="0" smtClean="0">
                <a:solidFill>
                  <a:srgbClr val="00B050"/>
                </a:solidFill>
              </a:rPr>
              <a:t>. </a:t>
            </a:r>
            <a:r>
              <a:rPr lang="en-US" dirty="0" smtClean="0"/>
              <a:t>Complete.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nombre</a:t>
            </a:r>
            <a:r>
              <a:rPr lang="en-US" dirty="0" smtClean="0"/>
              <a:t> del </a:t>
            </a:r>
            <a:r>
              <a:rPr lang="en-US" dirty="0" err="1" smtClean="0"/>
              <a:t>alumno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nombre</a:t>
            </a:r>
            <a:r>
              <a:rPr lang="en-US" dirty="0" smtClean="0"/>
              <a:t> de la </a:t>
            </a:r>
            <a:r>
              <a:rPr lang="en-US" dirty="0" err="1" smtClean="0"/>
              <a:t>escuela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smtClean="0"/>
              <a:t>director de la </a:t>
            </a:r>
            <a:r>
              <a:rPr lang="en-US" dirty="0" err="1" smtClean="0"/>
              <a:t>escuela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C. </a:t>
            </a:r>
            <a:r>
              <a:rPr lang="en-US" dirty="0" smtClean="0"/>
              <a:t>Answer.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term on this form means </a:t>
            </a:r>
            <a:r>
              <a:rPr lang="en-US" i="1" dirty="0" smtClean="0"/>
              <a:t>report card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Where is the school?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99837" y="83403"/>
            <a:ext cx="26917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</a:rPr>
              <a:t>9/27/13</a:t>
            </a:r>
            <a:endParaRPr lang="en-US" sz="4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81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610600" cy="6629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2800" dirty="0" smtClean="0"/>
              <a:t>Apuntes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1800" i="1" dirty="0" smtClean="0"/>
              <a:t>‘</a:t>
            </a:r>
            <a:r>
              <a:rPr lang="es-ES_tradnl" altLang="en-US" sz="2800" dirty="0" smtClean="0"/>
              <a:t>Comprar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/>
              <a:t>T</a:t>
            </a:r>
            <a:r>
              <a:rPr lang="es-ES_tradnl" altLang="en-US" sz="2800" dirty="0" smtClean="0"/>
              <a:t>omar 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Estudiar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Sacar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Prestar (</a:t>
            </a:r>
            <a:r>
              <a:rPr lang="es-ES_tradnl" altLang="en-US" sz="2800" dirty="0" err="1" smtClean="0"/>
              <a:t>attencion</a:t>
            </a:r>
            <a:r>
              <a:rPr lang="es-ES_tradnl" altLang="en-US" sz="28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Clase/ curso/materia/asignatura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FF0000"/>
                </a:solidFill>
              </a:rPr>
              <a:t>Consejeria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		   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Educacion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Fisica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FF0000"/>
                </a:solidFill>
              </a:rPr>
              <a:t>Matematicas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		     Algebra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Estudios Sociales		        Almuerzo		    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Drama/Arte/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Musica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Ingles		</a:t>
            </a: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  Taller de Literatura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Español	</a:t>
            </a: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           Taller de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matematicas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Ciencia		      Lectura </a:t>
            </a:r>
            <a:endParaRPr lang="es-ES_tradnl" altLang="en-US" sz="2800" dirty="0">
              <a:solidFill>
                <a:srgbClr val="FF0000"/>
              </a:solidFill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133600" y="76200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notes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161309" y="503238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buy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676400" y="1020762"/>
            <a:ext cx="19812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take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974273" y="1447800"/>
            <a:ext cx="15794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524000" y="1981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(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recieve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733800" y="2412087"/>
            <a:ext cx="3726873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pay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attention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102927" y="2895600"/>
            <a:ext cx="2667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course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2332759" y="3322637"/>
            <a:ext cx="158288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Advisory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729346" y="3782576"/>
            <a:ext cx="13057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3487882" y="4343400"/>
            <a:ext cx="207471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Social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Studies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7239000" y="4293513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Lunch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102678" y="4750713"/>
            <a:ext cx="427932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Drama/Art/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Music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5749636" y="38363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algebra 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7045036" y="3352800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Phys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. Ed. 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1626176" y="5257800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English </a:t>
            </a: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705600" y="5181600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Lit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skills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1752600" y="5665113"/>
            <a:ext cx="1574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7112576" y="5715000"/>
            <a:ext cx="1955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skills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1778576" y="61985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science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4953000" y="61985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Reading </a:t>
            </a:r>
          </a:p>
        </p:txBody>
      </p:sp>
    </p:spTree>
    <p:extLst>
      <p:ext uri="{BB962C8B-B14F-4D97-AF65-F5344CB8AC3E}">
        <p14:creationId xmlns:p14="http://schemas.microsoft.com/office/powerpoint/2010/main" val="267903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MINI PROYECTO: </a:t>
            </a:r>
            <a:r>
              <a:rPr lang="en-US" altLang="en-US" dirty="0" err="1" smtClean="0">
                <a:solidFill>
                  <a:srgbClr val="FF0000"/>
                </a:solidFill>
              </a:rPr>
              <a:t>Mi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horario</a:t>
            </a:r>
            <a:r>
              <a:rPr lang="en-US" altLang="en-US" dirty="0" smtClean="0">
                <a:solidFill>
                  <a:srgbClr val="FF0000"/>
                </a:solidFill>
              </a:rPr>
              <a:t> escolar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DUE ON MONDAY, SEPTEMBER 30!!!</a:t>
            </a:r>
          </a:p>
          <a:p>
            <a:r>
              <a:rPr lang="en-US" altLang="en-US" dirty="0" smtClean="0"/>
              <a:t>Start working on your MINI-PROYECTO</a:t>
            </a:r>
          </a:p>
          <a:p>
            <a:r>
              <a:rPr lang="en-US" altLang="en-US" dirty="0" smtClean="0"/>
              <a:t>Print </a:t>
            </a:r>
            <a:r>
              <a:rPr lang="en-US" altLang="en-US" dirty="0"/>
              <a:t>out the images you will use on your </a:t>
            </a:r>
            <a:r>
              <a:rPr lang="en-US" altLang="en-US" dirty="0" smtClean="0"/>
              <a:t>MINI-PROYECTO</a:t>
            </a:r>
            <a:r>
              <a:rPr lang="en-US" altLang="en-US" dirty="0"/>
              <a:t>.</a:t>
            </a:r>
          </a:p>
          <a:p>
            <a:pPr lvl="1"/>
            <a:r>
              <a:rPr lang="en-US" altLang="en-US" dirty="0"/>
              <a:t>Remember they can be to illustrate</a:t>
            </a:r>
          </a:p>
          <a:p>
            <a:pPr lvl="2"/>
            <a:r>
              <a:rPr lang="en-US" altLang="en-US" dirty="0"/>
              <a:t>Classes</a:t>
            </a:r>
          </a:p>
          <a:p>
            <a:pPr lvl="2"/>
            <a:r>
              <a:rPr lang="en-US" altLang="en-US" dirty="0"/>
              <a:t>Supplies</a:t>
            </a:r>
          </a:p>
          <a:p>
            <a:r>
              <a:rPr lang="en-US" altLang="en-US" dirty="0" smtClean="0"/>
              <a:t>Remember BE CREATIVE!</a:t>
            </a:r>
            <a:endParaRPr lang="en-US" altLang="en-US" dirty="0"/>
          </a:p>
          <a:p>
            <a:pPr lvl="2">
              <a:buFontTx/>
              <a:buNone/>
            </a:pPr>
            <a:r>
              <a:rPr lang="en-US" altLang="en-US" dirty="0" smtClean="0"/>
              <a:t>THE </a:t>
            </a:r>
            <a:r>
              <a:rPr lang="en-US" altLang="en-US" dirty="0"/>
              <a:t>MORE ATTRACTIVE THE PROJECT LOOKS THE BETTER YOUR GRADE WILL BE!!!</a:t>
            </a:r>
          </a:p>
          <a:p>
            <a:pPr lvl="2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117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229600" cy="609600"/>
          </a:xfrm>
        </p:spPr>
        <p:txBody>
          <a:bodyPr/>
          <a:lstStyle/>
          <a:p>
            <a:r>
              <a:rPr lang="en-US" altLang="en-US" sz="3200" dirty="0">
                <a:solidFill>
                  <a:srgbClr val="FF0000"/>
                </a:solidFill>
              </a:rPr>
              <a:t>El </a:t>
            </a:r>
            <a:r>
              <a:rPr lang="en-US" altLang="en-US" sz="3200" dirty="0" err="1">
                <a:solidFill>
                  <a:srgbClr val="FF0000"/>
                </a:solidFill>
              </a:rPr>
              <a:t>horario</a:t>
            </a:r>
            <a:r>
              <a:rPr lang="en-US" altLang="en-US" sz="3200" dirty="0">
                <a:solidFill>
                  <a:srgbClr val="FF0000"/>
                </a:solidFill>
              </a:rPr>
              <a:t> escolar de Helen</a:t>
            </a:r>
          </a:p>
        </p:txBody>
      </p:sp>
      <p:graphicFrame>
        <p:nvGraphicFramePr>
          <p:cNvPr id="7400" name="Group 23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64500"/>
              </p:ext>
            </p:extLst>
          </p:nvPr>
        </p:nvGraphicFramePr>
        <p:xfrm>
          <a:off x="0" y="457200"/>
          <a:ext cx="9144000" cy="6429248"/>
        </p:xfrm>
        <a:graphic>
          <a:graphicData uri="http://schemas.openxmlformats.org/drawingml/2006/table">
            <a:tbl>
              <a:tblPr/>
              <a:tblGrid>
                <a:gridCol w="1295400"/>
                <a:gridCol w="1600200"/>
                <a:gridCol w="1524000"/>
                <a:gridCol w="1676400"/>
                <a:gridCol w="1524000"/>
                <a:gridCol w="1524000"/>
              </a:tblGrid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lunes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miércoles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jueves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viernes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8:00-8:20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Conserjería / Salón Hogar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8:25-9:10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 pluma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9:13-10:03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Calculadora, carpeta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10:06-10:56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agenda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10:59-11:46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Mochila, camiseta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calculadora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11:49-12:37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12:40-1:25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  <a:endParaRPr kumimoji="0" lang="es-ES_tradnl" alt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1:28-2:17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YMCA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Pluma, cuaderno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2:22-3:10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 lapiz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historia es muy interesante y divertida.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educación física es difícil y aburrida.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 gusta ir al YMCA porque es muy divertido.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 el almuerzo, no me gusta comer la comida de la cafetería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 clase favorita es la clase de ingles porque me gusta leer.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355" name="Picture 1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8" y="1981200"/>
            <a:ext cx="442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6" name="Picture 18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72038"/>
            <a:ext cx="4857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7" name="Picture 18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25" y="2871788"/>
            <a:ext cx="485775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8" name="Picture 1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057400"/>
            <a:ext cx="6858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9" name="Picture 1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3" y="3810000"/>
            <a:ext cx="738187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0" name="Picture 19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5410200"/>
            <a:ext cx="538162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1" name="Picture 19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3513138"/>
            <a:ext cx="666750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2" name="Picture 19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657725"/>
            <a:ext cx="7000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32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418</Words>
  <Application>Microsoft Office PowerPoint</Application>
  <PresentationFormat>On-screen Show (4:3)</PresentationFormat>
  <Paragraphs>163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1_Art Class</vt:lpstr>
      <vt:lpstr>Default Design</vt:lpstr>
      <vt:lpstr>Crayons</vt:lpstr>
      <vt:lpstr>Me llamo ________ Clase 702 La fecha es el 26 de septiembre del 2013 </vt:lpstr>
      <vt:lpstr>Vocabulario: en la escuela</vt:lpstr>
      <vt:lpstr>Materiales Escolares</vt:lpstr>
      <vt:lpstr>Ejercicio</vt:lpstr>
      <vt:lpstr>PowerPoint Presentation</vt:lpstr>
      <vt:lpstr>MINI PROYECTO: Mi horario escolar</vt:lpstr>
      <vt:lpstr>El horario escolar de Helen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701 La fecha es el 24 de septiembre del 2013</dc:title>
  <dc:creator>Helen Zumaeta</dc:creator>
  <cp:lastModifiedBy>Helen Zumaeta</cp:lastModifiedBy>
  <cp:revision>17</cp:revision>
  <cp:lastPrinted>2013-09-27T16:07:16Z</cp:lastPrinted>
  <dcterms:created xsi:type="dcterms:W3CDTF">2013-09-24T13:11:56Z</dcterms:created>
  <dcterms:modified xsi:type="dcterms:W3CDTF">2013-09-27T21:45:28Z</dcterms:modified>
</cp:coreProperties>
</file>